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   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476672"/>
            <a:ext cx="7175351" cy="444878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Zam direktora 1\Desktop\1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352928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4819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7848871" cy="496855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Областным законом Ростовской области от 16.12.2009 № 346-ЗС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введены ограничения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пребывания несовершеннолетних в общественных местах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 вечернее время.</a:t>
            </a:r>
          </a:p>
          <a:p>
            <a:pPr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ГДЕ НЕЛЬЗЯ НАХОДИТЬСЯ РЕБЕНКУ В НОЧНОЕ ВРЕМЯ 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СУТОК БЕЗ </a:t>
            </a: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СОПРОВОЖДЕНИЯ ВЗРОСЛЫХ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?</a:t>
            </a:r>
          </a:p>
          <a:p>
            <a:pPr indent="457200" algn="just">
              <a:tabLst>
                <a:tab pos="7532688" algn="l"/>
              </a:tabLst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В соответствии с указанным Законом несовершеннолетним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запрещено находиться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в общественных местах в ночное время без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сопровождения родителей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457200" algn="just">
              <a:tabLst>
                <a:tab pos="7532688" algn="l"/>
              </a:tabLst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- в возрасте до шестнадцати лет – с 22 часов до 6 часов местного времени;</a:t>
            </a:r>
          </a:p>
          <a:p>
            <a:pPr indent="457200" algn="just">
              <a:tabLst>
                <a:tab pos="7532688" algn="l"/>
              </a:tabLst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Под общественными местами в данном случае понимаются места общего</a:t>
            </a:r>
          </a:p>
          <a:p>
            <a:pPr indent="457200" algn="just">
              <a:tabLst>
                <a:tab pos="7532688" algn="l"/>
              </a:tabLst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пользования, в том числе улицы, стадионы, парки, скверы, транспортные</a:t>
            </a:r>
          </a:p>
          <a:p>
            <a:pPr indent="457200" algn="just">
              <a:tabLst>
                <a:tab pos="7532688" algn="l"/>
              </a:tabLst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средства общего пользования, на объектах (на территориях, в помещениях)</a:t>
            </a:r>
          </a:p>
          <a:p>
            <a:pPr indent="457200" algn="just">
              <a:tabLst>
                <a:tab pos="7532688" algn="l"/>
              </a:tabLst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юридических лиц или граждан, осуществляющих предпринимательскую</a:t>
            </a:r>
          </a:p>
          <a:p>
            <a:pPr indent="457200" algn="just">
              <a:tabLst>
                <a:tab pos="7532688" algn="l"/>
              </a:tabLst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деятельность без образования юридического лица, которые предназначены</a:t>
            </a:r>
          </a:p>
          <a:p>
            <a:pPr indent="457200" algn="just">
              <a:tabLst>
                <a:tab pos="7532688" algn="l"/>
              </a:tabLst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для обеспечения доступа к сети Интернет, а также для реализации услуг в</a:t>
            </a:r>
          </a:p>
          <a:p>
            <a:pPr indent="457200" algn="just">
              <a:tabLst>
                <a:tab pos="7532688" algn="l"/>
              </a:tabLst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сфере торговли и общественного питания (организациях или пунктах), для</a:t>
            </a:r>
          </a:p>
          <a:p>
            <a:pPr indent="457200" algn="just">
              <a:tabLst>
                <a:tab pos="7532688" algn="l"/>
              </a:tabLst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развлечений, досуга, где в установленном законом порядке предусмотрена</a:t>
            </a:r>
          </a:p>
          <a:p>
            <a:pPr indent="457200" algn="just">
              <a:tabLst>
                <a:tab pos="7532688" algn="l"/>
              </a:tabLst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розничная продажа алкогольной продукции.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17581" y="476673"/>
            <a:ext cx="7175351" cy="936104"/>
          </a:xfrm>
        </p:spPr>
        <p:txBody>
          <a:bodyPr/>
          <a:lstStyle/>
          <a:p>
            <a:pPr algn="ctr"/>
            <a:r>
              <a:rPr lang="ru-RU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КТО И КОГДА ВВЕЛ «КОМЕНДАНТСКИЙ ЧАС» ДЛЯ ДЕТЕЙ?</a:t>
            </a:r>
          </a:p>
        </p:txBody>
      </p:sp>
    </p:spTree>
    <p:extLst>
      <p:ext uri="{BB962C8B-B14F-4D97-AF65-F5344CB8AC3E}">
        <p14:creationId xmlns:p14="http://schemas.microsoft.com/office/powerpoint/2010/main" val="4276231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755576" y="1772816"/>
            <a:ext cx="8064896" cy="4032448"/>
          </a:xfrm>
        </p:spPr>
        <p:txBody>
          <a:bodyPr>
            <a:noAutofit/>
          </a:bodyPr>
          <a:lstStyle/>
          <a:p>
            <a:pPr indent="457200"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Дети (лица, не достигшие возраста 18 лет) не могут находиться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любое время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суток независимо от сопровождения их родителями (лицами,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их заменяющими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или лицами, осуществляющими мероприятия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образованию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воспитанию, развитию, охране здоровья, социальной защите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социальному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обслуживанию детей, содействию их социальной адаптации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социальной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реабилитации и подобные мероприятия с участием детей,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объектах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(на территориях, в помещениях) юридических лиц или граждан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осуществляющих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предпринимательскую деятельность без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образования юридического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лица, которые предназначены для реализации товаров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только сексуального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характера, в пивных ресторанах, винных барах, пивных барах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рюмочных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в других местах, которые предназначены для реализации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только алкогольной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продукции.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187624" y="476673"/>
            <a:ext cx="7175351" cy="1080120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ГДЕ НЕЛЬЗЯ НАХОДИТЬСЯ РЕБЕНКУ ДАЖЕ В ДНЕВНОЕ ВРЕМЯ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И СО 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ВЗРОСЛЫМИ?</a:t>
            </a:r>
          </a:p>
        </p:txBody>
      </p:sp>
    </p:spTree>
    <p:extLst>
      <p:ext uri="{BB962C8B-B14F-4D97-AF65-F5344CB8AC3E}">
        <p14:creationId xmlns:p14="http://schemas.microsoft.com/office/powerpoint/2010/main" val="3226586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280920" cy="4360419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При выявлении несовершеннолетних в ночное время без сопровождения</a:t>
            </a:r>
          </a:p>
          <a:p>
            <a:r>
              <a:rPr lang="ru-RU" dirty="0"/>
              <a:t>законных представителей, а также в общественных местах, присутствие в</a:t>
            </a:r>
          </a:p>
          <a:p>
            <a:r>
              <a:rPr lang="ru-RU" dirty="0"/>
              <a:t>которых может причинить вред здоровью детей, их психическому,</a:t>
            </a:r>
          </a:p>
          <a:p>
            <a:r>
              <a:rPr lang="ru-RU" dirty="0"/>
              <a:t>физическому, нравственному, духовному развитию, - законные</a:t>
            </a:r>
          </a:p>
          <a:p>
            <a:r>
              <a:rPr lang="ru-RU" dirty="0"/>
              <a:t>представители несовершеннолетних будут привлечены к административной</a:t>
            </a:r>
          </a:p>
          <a:p>
            <a:r>
              <a:rPr lang="ru-RU" dirty="0"/>
              <a:t>ответственности в соответствии с ч.1 ст. 5.35 К РФ об АП (неисполнение или</a:t>
            </a:r>
          </a:p>
          <a:p>
            <a:r>
              <a:rPr lang="ru-RU" dirty="0"/>
              <a:t>ненадлежащее исполнение родителями или иными </a:t>
            </a:r>
            <a:r>
              <a:rPr lang="ru-RU" dirty="0" smtClean="0"/>
              <a:t>законными </a:t>
            </a:r>
          </a:p>
          <a:p>
            <a:r>
              <a:rPr lang="ru-RU" dirty="0" smtClean="0"/>
              <a:t>представителями </a:t>
            </a:r>
            <a:r>
              <a:rPr lang="ru-RU" dirty="0"/>
              <a:t>несовершеннолетних обязанностей по содержанию</a:t>
            </a:r>
            <a:r>
              <a:rPr lang="ru-RU" dirty="0" smtClean="0"/>
              <a:t>, </a:t>
            </a:r>
          </a:p>
          <a:p>
            <a:r>
              <a:rPr lang="ru-RU" dirty="0" smtClean="0"/>
              <a:t>воспитанию</a:t>
            </a:r>
            <a:r>
              <a:rPr lang="ru-RU" dirty="0"/>
              <a:t>, обучению, защите прав и интересов несовершеннолетних -</a:t>
            </a:r>
          </a:p>
          <a:p>
            <a:r>
              <a:rPr lang="ru-RU" dirty="0" smtClean="0"/>
              <a:t>                             влечет </a:t>
            </a:r>
            <a:r>
              <a:rPr lang="ru-RU" dirty="0"/>
              <a:t>предупреждение или наложение административного </a:t>
            </a:r>
            <a:r>
              <a:rPr lang="ru-RU" dirty="0" smtClean="0"/>
              <a:t>                               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штрафа </a:t>
            </a:r>
            <a:r>
              <a:rPr lang="ru-RU" dirty="0"/>
              <a:t>в </a:t>
            </a:r>
            <a:r>
              <a:rPr lang="ru-RU" dirty="0" smtClean="0"/>
              <a:t>размере от </a:t>
            </a:r>
            <a:r>
              <a:rPr lang="ru-RU" dirty="0"/>
              <a:t>ста до пятисот рублей).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175351" cy="936103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КАКИЕ МЕРЫ НАКАЗАНИЯ ЗА НАРУШЕНИЕ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ТРЕБОВАНИЙ ЗАКОНА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?</a:t>
            </a:r>
          </a:p>
        </p:txBody>
      </p:sp>
      <p:pic>
        <p:nvPicPr>
          <p:cNvPr id="2050" name="Picture 2" descr="C:\Users\Zam direktora 1\Desktop\14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013176"/>
            <a:ext cx="2577886" cy="1611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042802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</TotalTime>
  <Words>403</Words>
  <Application>Microsoft Office PowerPoint</Application>
  <PresentationFormat>Экран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Воздушный поток</vt:lpstr>
      <vt:lpstr>Презентация PowerPoint</vt:lpstr>
      <vt:lpstr>КТО И КОГДА ВВЕЛ «КОМЕНДАНТСКИЙ ЧАС» ДЛЯ ДЕТЕЙ?</vt:lpstr>
      <vt:lpstr>ГДЕ НЕЛЬЗЯ НАХОДИТЬСЯ РЕБЕНКУ ДАЖЕ В ДНЕВНОЕ ВРЕМЯ И СО ВЗРОСЛЫМИ?</vt:lpstr>
      <vt:lpstr>КАКИЕ МЕРЫ НАКАЗАНИЯ ЗА НАРУШЕНИЕ ТРЕБОВАНИЙ ЗАКОНА?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Zam direktora 1</dc:creator>
  <cp:lastModifiedBy>Zam direktora 1</cp:lastModifiedBy>
  <cp:revision>2</cp:revision>
  <dcterms:created xsi:type="dcterms:W3CDTF">2021-10-25T11:22:42Z</dcterms:created>
  <dcterms:modified xsi:type="dcterms:W3CDTF">2021-10-25T11:42:12Z</dcterms:modified>
</cp:coreProperties>
</file>