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6638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113" d="100"/>
          <a:sy n="113" d="100"/>
        </p:scale>
        <p:origin x="-1452" y="-10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027" y="1"/>
            <a:ext cx="43030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1437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027" y="6456364"/>
            <a:ext cx="43030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027" y="1"/>
            <a:ext cx="43030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82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029" y="3228976"/>
            <a:ext cx="794258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1437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027" y="6456364"/>
            <a:ext cx="43030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sharepoint/v4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16966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Ирина</cp:lastModifiedBy>
  <cp:revision>1202</cp:revision>
  <cp:lastPrinted>2018-12-25T10:50:28Z</cp:lastPrinted>
  <dcterms:created xsi:type="dcterms:W3CDTF">2014-11-11T13:51:28Z</dcterms:created>
  <dcterms:modified xsi:type="dcterms:W3CDTF">2022-02-17T06:21:28Z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