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5" r:id="rId4"/>
    <p:sldId id="260" r:id="rId5"/>
    <p:sldId id="261" r:id="rId6"/>
    <p:sldId id="259" r:id="rId7"/>
    <p:sldId id="257" r:id="rId8"/>
    <p:sldId id="276" r:id="rId9"/>
    <p:sldId id="262" r:id="rId10"/>
    <p:sldId id="263" r:id="rId11"/>
    <p:sldId id="271" r:id="rId12"/>
    <p:sldId id="277" r:id="rId13"/>
    <p:sldId id="27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6A43-A3BA-4713-8B72-CD281259C457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61DDA-02EF-479A-8A0F-7829C8AD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1DDA-02EF-479A-8A0F-7829C8AD7B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7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1DDA-02EF-479A-8A0F-7829C8AD7B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3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1DDA-02EF-479A-8A0F-7829C8AD7B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9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1DDA-02EF-479A-8A0F-7829C8AD7B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 прадед-воин 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Победы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869160"/>
            <a:ext cx="3744416" cy="136815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А</a:t>
            </a:r>
            <a:r>
              <a:rPr lang="ru-RU" sz="2000" b="1" dirty="0" smtClean="0">
                <a:solidFill>
                  <a:srgbClr val="C00000"/>
                </a:solidFill>
              </a:rPr>
              <a:t>втор: </a:t>
            </a:r>
            <a:r>
              <a:rPr lang="ru-RU" sz="2000" b="1" dirty="0" smtClean="0">
                <a:solidFill>
                  <a:srgbClr val="C00000"/>
                </a:solidFill>
              </a:rPr>
              <a:t>Курочкин Степан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ученик 4 «В» </a:t>
            </a:r>
            <a:r>
              <a:rPr lang="ru-RU" sz="2000" b="1" dirty="0" smtClean="0">
                <a:solidFill>
                  <a:srgbClr val="C00000"/>
                </a:solidFill>
              </a:rPr>
              <a:t>класса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МБОУ школа №3.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Руководитель: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Ростовцева Ирина Владимировна учитель </a:t>
            </a:r>
            <a:r>
              <a:rPr lang="ru-RU" sz="2000" b="1" dirty="0" smtClean="0">
                <a:solidFill>
                  <a:srgbClr val="C00000"/>
                </a:solidFill>
              </a:rPr>
              <a:t>начальных классов.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3168352" cy="5153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1388"/>
            <a:ext cx="3947833" cy="51426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932" r="31100"/>
          <a:stretch/>
        </p:blipFill>
        <p:spPr>
          <a:xfrm>
            <a:off x="3419872" y="2132856"/>
            <a:ext cx="15841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познакомился с судьбой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моего прадедушки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участника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военных событий.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выяснил, что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мой прадедушка  пошел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сражаться с фашистами, чтобы освободить нашу родину от немецких оккупантов, чтобы у их детей, внуков и правнуков было счастливое будущее.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думаю, что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 был настоящим героем.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горжусь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Вывод: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решил, что нельзя забывать наших прадедов, надо помнить о них с великой благодарностью, надо хранить память о них.</a:t>
            </a:r>
          </a:p>
        </p:txBody>
      </p:sp>
    </p:spTree>
    <p:extLst>
      <p:ext uri="{BB962C8B-B14F-4D97-AF65-F5344CB8AC3E}">
        <p14:creationId xmlns:p14="http://schemas.microsoft.com/office/powerpoint/2010/main" val="1934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каждого человека семья – это самое ценное, что есть в жизни. Человек должен не только знать родственников, но знать историю своего рода. История семьи – это корни, без которых человек не может существовать.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  Теперь уже нет нашего старшего поколения, но история рода не обрывается, она продолжается в детях. А значит, и в памяти семейной. Историю творят не только герои, но и простые люди.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  Я очень горжусь своим прадедушкой. Мне интересно узнавать историю его жизни. Как капля в море, как песчинка в пустыне, так и моя семья – это одна из миллионов страниц очень интересной и увлекательной книги под названием История России.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</a:rPr>
              <a:t>Я помню, я </a:t>
            </a:r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</a:rPr>
              <a:t>горжусь!</a:t>
            </a:r>
            <a:endParaRPr lang="ru-RU" sz="4400" b="1" dirty="0">
              <a:solidFill>
                <a:srgbClr val="F79646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F79646">
                  <a:lumMod val="7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832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980728"/>
            <a:ext cx="9044430" cy="561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212976"/>
            <a:ext cx="1799626" cy="27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Источники информации и используемая литература: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1.Воспоминания моих родственников.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2.Ж. «практика школьного воспитания» №4 2014г.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3.Интернет ресурсы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http://nsportal.ru/shkola/vneklassnaya-rabota/librarypamyati-uznikov-kontslagerey-posvyashchaetsya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http://rshew-42.narod.ru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https://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ru.wikipedia.org/wiki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проектной работы: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Цель работы</a:t>
            </a:r>
            <a:r>
              <a:rPr lang="ru-RU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изучить главные события и основные этапы жизненного пути прадедушки;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составить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основании вышеизложенного его жизнеописание.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Задачи: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Собрать материал об участии в Великой Отечественной войне близких родственников.</a:t>
            </a:r>
          </a:p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Исследовать материал, касающийся истории нашей семьи и Великой Отечественной войны.</a:t>
            </a:r>
          </a:p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Исследовать и изучить данные о прадедушке – ветеране Великой Отечественной войны.</a:t>
            </a:r>
          </a:p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Собрать фото и документальный материал по изучаемой теме.</a:t>
            </a:r>
          </a:p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Сохранить память о солдате –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Лобода Митрофане Дмитриевиче.</a:t>
            </a: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2961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 предмет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05678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</a:pPr>
            <a:r>
              <a:rPr lang="ru-RU" sz="2200" b="1" u="sng" dirty="0">
                <a:solidFill>
                  <a:srgbClr val="C00000"/>
                </a:solidFill>
              </a:rPr>
              <a:t>Объект исследования: </a:t>
            </a:r>
            <a:endParaRPr lang="ru-RU" sz="2200" b="1" u="sng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Великая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Отечественная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война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200" b="1" u="sng" dirty="0">
                <a:solidFill>
                  <a:srgbClr val="C00000"/>
                </a:solidFill>
              </a:rPr>
              <a:t>Предмет исследования: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Вклад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прадеда в победу над фашисткой Германией.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3826882" cy="24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Великая Отечественная война была самой страшной войной. Длилась она четыре года. Война - это горе и страх, разруха и смерть. В годы войны погибли миллионы людей.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прадед был защитником Родины, принимал участие в Великой Отечественной войне и внес посильный вклад в Великую Победу.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Выяснив жизнь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прадедушки,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я узнаю больше о годах Великой Отечественной войны.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89731"/>
            <a:ext cx="4824536" cy="4706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Лобода Митрофан Дмитриевич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родился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1907 году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селе Новая Мельница,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Остраховский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район, Воронежской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области.В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семье моего прадедушки  было 16 детей, детство он провел в г. Снежное, Донецкая область, Донбасс, работал с 16 лет шахтером. В этом городе он встретил свою жену, а в 1940 году они переехали в совхоз Ленина, Матвеево-Курганский район, Ростовской области.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1" y="1818928"/>
            <a:ext cx="3466078" cy="46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87924"/>
            <a:ext cx="4536504" cy="50213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1114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28 сентября 1941был призван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Анастасиевским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районным военкоматом Ростовской области.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Служил в звании младший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сержант , должность стрелок 4 степени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498 стрелковом полку 132 стрелковой дивизии на Западном,Горянском,1-ом Украинском и Белорусском фронтах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1939" y="764704"/>
            <a:ext cx="366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441" t="9640" r="40403" b="25391"/>
          <a:stretch/>
        </p:blipFill>
        <p:spPr>
          <a:xfrm>
            <a:off x="107504" y="1459892"/>
            <a:ext cx="4026226" cy="51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0175" y="1706824"/>
            <a:ext cx="460851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Уходя на войну у моего прадеда осталась семья , жена Лобода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Миланья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Григорьевна 1906 года рождения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пятеро детей 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две дочери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трое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сыновей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Тяжело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приходилось моей прабабушке, но она не сдавалась, все дети остались живы. Бабушка мне рассказала, как они 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нетерпением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ждали весточек с фронта от отца…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906500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im0-tub-ru.yandex.net/i?id=2e0c2af3521f6b2d5fc15cbd4a6961c9&amp;n=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549" y="2132856"/>
            <a:ext cx="2880320" cy="3539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34431" y="1044469"/>
            <a:ext cx="4337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980971" cy="5262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5594484" y="1052736"/>
            <a:ext cx="3442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15 января 1945 года во время прорыва обороны противника в районе севернее города </a:t>
            </a:r>
            <a:r>
              <a:rPr lang="ru-RU" sz="2400" b="1" dirty="0" err="1" smtClean="0">
                <a:solidFill>
                  <a:srgbClr val="F79646">
                    <a:lumMod val="50000"/>
                  </a:srgbClr>
                </a:solidFill>
              </a:rPr>
              <a:t>Яблонно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- </a:t>
            </a:r>
            <a:r>
              <a:rPr lang="ru-RU" sz="2400" b="1" dirty="0" err="1" smtClean="0">
                <a:solidFill>
                  <a:srgbClr val="F79646">
                    <a:lumMod val="50000"/>
                  </a:srgbClr>
                </a:solidFill>
              </a:rPr>
              <a:t>Легионово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 Варшавского воеводства при штурме траншей первый ворвался в траншеи, увлекая за собой остальных </a:t>
            </a:r>
            <a:r>
              <a:rPr lang="ru-RU" sz="2400" b="1" dirty="0" err="1" smtClean="0">
                <a:solidFill>
                  <a:srgbClr val="F79646">
                    <a:lumMod val="50000"/>
                  </a:srgbClr>
                </a:solidFill>
              </a:rPr>
              <a:t>бойцов.За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 что был представлен к награде Орденом «Славы 3 степени»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64904"/>
            <a:ext cx="1742564" cy="33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9349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14 апреля 1945 года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 прорыве обороны противника восточнее деревни Померания в Германии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мой прадед действовал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решительно.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 сильным артиллерийско- миномётным огнем вместе со своим отделением прорвался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оборонительные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рубежи противника, огнем из своего автомата уничтожил 2 гитлеровца, чем способствовал быстрейшему выполнению боевой задачи, за что был представлен к награде орденом Отечественной Войны 2 степени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В этом бою мой прадед был ранен,  скончался от ран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18.04.1945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Германия, Померания, г.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Бервальде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восточнее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Впереди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были бои за столицу Германии — Берлин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победа,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но мой прадед не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дошел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всего 12 километров!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2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596</Words>
  <Application>Microsoft Office PowerPoint</Application>
  <PresentationFormat>Экран (4:3)</PresentationFormat>
  <Paragraphs>60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Neue</vt:lpstr>
      <vt:lpstr>Times New Roman</vt:lpstr>
      <vt:lpstr>Тема Office</vt:lpstr>
      <vt:lpstr> Мой прадед-воин Победы</vt:lpstr>
      <vt:lpstr>Цели и задачи проектной работы:</vt:lpstr>
      <vt:lpstr>Объект и предмет исследования:</vt:lpstr>
      <vt:lpstr>Гипотеза:</vt:lpstr>
      <vt:lpstr>Я помню, я горжусь</vt:lpstr>
      <vt:lpstr> </vt:lpstr>
      <vt:lpstr>Презентация PowerPoint</vt:lpstr>
      <vt:lpstr>Презентация PowerPoint</vt:lpstr>
      <vt:lpstr>Я помню, я горжусь</vt:lpstr>
      <vt:lpstr>Презентация PowerPoint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Алевтина</cp:lastModifiedBy>
  <cp:revision>62</cp:revision>
  <dcterms:created xsi:type="dcterms:W3CDTF">2015-04-19T15:51:03Z</dcterms:created>
  <dcterms:modified xsi:type="dcterms:W3CDTF">2020-04-30T08:34:32Z</dcterms:modified>
</cp:coreProperties>
</file>